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8178826-EE25-4CAD-ABAF-E7C8DD6EDE3A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BBF"/>
    <a:srgbClr val="FF9999"/>
    <a:srgbClr val="D6A856"/>
    <a:srgbClr val="B6852C"/>
    <a:srgbClr val="FAD9C2"/>
    <a:srgbClr val="E7E327"/>
    <a:srgbClr val="F8CCAE"/>
    <a:srgbClr val="D29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0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5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7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6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4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7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5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3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47ED-7CA8-4B90-95AD-954627800700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E34B-1CF3-4C9C-8B60-84073FCA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2407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t Nouveau-Bistro" panose="02000400000000000000" pitchFamily="2" charset="0"/>
              </a:rPr>
              <a:t>Название мероприятия</a:t>
            </a:r>
            <a:endParaRPr lang="ru-RU" sz="88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t Nouveau-Bistro" panose="020004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0044" y="3691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t Nouveau-Bistro" panose="02000400000000000000" pitchFamily="2" charset="0"/>
              </a:rPr>
              <a:t>Описание мероприятия</a:t>
            </a:r>
            <a:endParaRPr lang="ru-RU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t Nouveau-Bistro" panose="020004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44130" y="790501"/>
            <a:ext cx="9046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t Nouveau-Bistro" panose="02000400000000000000" pitchFamily="2" charset="0"/>
              </a:rPr>
              <a:t>Название образовательной организации</a:t>
            </a:r>
            <a:endParaRPr lang="ru-RU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t Nouveau-Bistr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48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Art Nouveau-Bistro</vt:lpstr>
      <vt:lpstr>Calibri</vt:lpstr>
      <vt:lpstr>Calibri Light</vt:lpstr>
      <vt:lpstr>Тема Office</vt:lpstr>
      <vt:lpstr>Название мероприятия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Дарья В. Костина</dc:creator>
  <cp:lastModifiedBy>User</cp:lastModifiedBy>
  <cp:revision>19</cp:revision>
  <dcterms:created xsi:type="dcterms:W3CDTF">2019-06-07T06:26:08Z</dcterms:created>
  <dcterms:modified xsi:type="dcterms:W3CDTF">2019-06-07T14:40:26Z</dcterms:modified>
</cp:coreProperties>
</file>